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3"/>
  </p:notesMasterIdLst>
  <p:handoutMasterIdLst>
    <p:handoutMasterId r:id="rId4"/>
  </p:handoutMasterIdLst>
  <p:sldIdLst>
    <p:sldId id="286" r:id="rId2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EC40"/>
    <a:srgbClr val="00FF00"/>
    <a:srgbClr val="0000FF"/>
    <a:srgbClr val="10A051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67" autoAdjust="0"/>
    <p:restoredTop sz="96144" autoAdjust="0"/>
  </p:normalViewPr>
  <p:slideViewPr>
    <p:cSldViewPr snapToGrid="0">
      <p:cViewPr varScale="1">
        <p:scale>
          <a:sx n="100" d="100"/>
          <a:sy n="100" d="100"/>
        </p:scale>
        <p:origin x="616" y="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2020/7/20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2020/7/20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80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3011591"/>
              </p:ext>
            </p:extLst>
          </p:nvPr>
        </p:nvGraphicFramePr>
        <p:xfrm>
          <a:off x="72736" y="803030"/>
          <a:ext cx="9030074" cy="3762626"/>
        </p:xfrm>
        <a:graphic>
          <a:graphicData uri="http://schemas.openxmlformats.org/drawingml/2006/table">
            <a:tbl>
              <a:tblPr/>
              <a:tblGrid>
                <a:gridCol w="9737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974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4471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53968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FA and 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95342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0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System</a:t>
                      </a:r>
                      <a:r>
                        <a:rPr lang="en-US" altLang="zh-TW" sz="10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unstable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Critical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1. OBA recheck</a:t>
                      </a:r>
                      <a:r>
                        <a:rPr lang="en-US" sz="1000" baseline="0" dirty="0" smtClean="0">
                          <a:latin typeface="+mn-lt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and found out the failure system as original failure of customer highlight (</a:t>
                      </a: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Run the </a:t>
                      </a:r>
                      <a:r>
                        <a:rPr lang="en-US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youtube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and play 4K video --&gt;</a:t>
                      </a:r>
                      <a:endParaRPr lang="en-US" sz="135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few minute later, system will be auto back out 4K video screen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as below picture.</a:t>
                      </a:r>
                    </a:p>
                    <a:p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  <a:sym typeface="Wingdings" panose="05000000000000000000" pitchFamily="2" charset="2"/>
                      </a:endParaRPr>
                    </a:p>
                    <a:p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2. Restore default</a:t>
                      </a:r>
                      <a:r>
                        <a:rPr lang="en-US" sz="1000" baseline="0" dirty="0" smtClean="0">
                          <a:latin typeface="+mn-lt"/>
                          <a:cs typeface="Calibri" panose="020F0502020204030204" pitchFamily="34" charset="0"/>
                        </a:rPr>
                        <a:t> system and test again then OTT auto rebooting during play 4k video.</a:t>
                      </a:r>
                    </a:p>
                    <a:p>
                      <a:r>
                        <a:rPr lang="en-US" sz="1000" baseline="0" dirty="0" smtClean="0">
                          <a:latin typeface="+mn-lt"/>
                          <a:cs typeface="Calibri" panose="020F0502020204030204" pitchFamily="34" charset="0"/>
                        </a:rPr>
                        <a:t>3. Open housing  --&gt; X_RAY inspection and Visual inspection no issue found.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4. Checked power rail: P5V, P3V3, P1V8, P1V8_EMMC, P1V2, P2V5, VDDCPU,</a:t>
                      </a:r>
                      <a:r>
                        <a:rPr lang="en-US" sz="1000" baseline="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VDDEE</a:t>
                      </a:r>
                      <a:r>
                        <a:rPr lang="en-US" sz="1000" baseline="0" dirty="0" smtClean="0">
                          <a:latin typeface="+mn-lt"/>
                          <a:cs typeface="Calibri" panose="020F0502020204030204" pitchFamily="34" charset="0"/>
                        </a:rPr>
                        <a:t> and systems clock no issue found.</a:t>
                      </a:r>
                    </a:p>
                    <a:p>
                      <a:r>
                        <a:rPr lang="en-US" sz="1000" baseline="0" dirty="0" smtClean="0">
                          <a:latin typeface="+mn-lt"/>
                          <a:cs typeface="Calibri" panose="020F0502020204030204" pitchFamily="34" charset="0"/>
                        </a:rPr>
                        <a:t>5. Use the </a:t>
                      </a:r>
                      <a:r>
                        <a:rPr lang="en-US" sz="1000" baseline="0" dirty="0" err="1" smtClean="0">
                          <a:latin typeface="+mn-lt"/>
                          <a:cs typeface="Calibri" panose="020F0502020204030204" pitchFamily="34" charset="0"/>
                        </a:rPr>
                        <a:t>USB_Burning_Tool</a:t>
                      </a:r>
                      <a:r>
                        <a:rPr lang="en-US" sz="1000" baseline="0" dirty="0" smtClean="0">
                          <a:latin typeface="+mn-lt"/>
                          <a:cs typeface="Calibri" panose="020F0502020204030204" pitchFamily="34" charset="0"/>
                        </a:rPr>
                        <a:t> to upgrade again --&gt;  back to factory mode and retest all test stations then pass.</a:t>
                      </a: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6. OBA check again then pass --&gt; no problem was found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7. OBA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did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ORT check (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played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4K video for 3 days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8. Checked the log and found the issue from MW.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TW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From the log analysis(screen capture as below), the root</a:t>
                      </a: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cause was that MW suspended </a:t>
                      </a:r>
                      <a:r>
                        <a:rPr lang="en-US" altLang="zh-TW" sz="10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youtbue</a:t>
                      </a:r>
                      <a:r>
                        <a:rPr lang="en-US" altLang="zh-TW" sz="1000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and </a:t>
                      </a: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need ALT to check with </a:t>
                      </a:r>
                      <a:r>
                        <a:rPr lang="en-US" altLang="zh-TW" sz="10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TVStorm</a:t>
                      </a: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  <a:endParaRPr lang="en-US" altLang="zh-TW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TVStorm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Done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56428"/>
            <a:ext cx="8568952" cy="37506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altLang="zh-TW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OTT System unstable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5042" y="2483660"/>
            <a:ext cx="343117" cy="322730"/>
          </a:xfrm>
          <a:prstGeom prst="ellipse">
            <a:avLst/>
          </a:prstGeom>
          <a:solidFill>
            <a:srgbClr val="65EC4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297632" y="1975349"/>
            <a:ext cx="3126882" cy="826863"/>
            <a:chOff x="1179647" y="1837700"/>
            <a:chExt cx="3126882" cy="82686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20768" y="1837700"/>
              <a:ext cx="1385761" cy="822938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79647" y="1841626"/>
              <a:ext cx="1221620" cy="822937"/>
            </a:xfrm>
            <a:prstGeom prst="rect">
              <a:avLst/>
            </a:prstGeom>
          </p:spPr>
        </p:pic>
        <p:sp>
          <p:nvSpPr>
            <p:cNvPr id="7" name="Right Arrow 6"/>
            <p:cNvSpPr/>
            <p:nvPr/>
          </p:nvSpPr>
          <p:spPr>
            <a:xfrm>
              <a:off x="2450427" y="2249168"/>
              <a:ext cx="412955" cy="20932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" y="4565656"/>
            <a:ext cx="7620000" cy="39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35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12724</TotalTime>
  <Words>214</Words>
  <Application>Microsoft Office PowerPoint</Application>
  <PresentationFormat>如螢幕大小 (16:9)</PresentationFormat>
  <Paragraphs>29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8" baseType="lpstr">
      <vt:lpstr>新細明體</vt:lpstr>
      <vt:lpstr>標楷體</vt:lpstr>
      <vt:lpstr>Arial</vt:lpstr>
      <vt:lpstr>Calibri</vt:lpstr>
      <vt:lpstr>Times New Roman</vt:lpstr>
      <vt:lpstr>Wingdings</vt:lpstr>
      <vt:lpstr>2_Office 佈景主題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Henry CHIOU</cp:lastModifiedBy>
  <cp:revision>1466</cp:revision>
  <dcterms:created xsi:type="dcterms:W3CDTF">2018-11-16T05:26:15Z</dcterms:created>
  <dcterms:modified xsi:type="dcterms:W3CDTF">2020-07-20T09:44:04Z</dcterms:modified>
</cp:coreProperties>
</file>